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3"/>
  </p:notesMasterIdLst>
  <p:sldIdLst>
    <p:sldId id="269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2B2"/>
    <a:srgbClr val="08B825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E940B63-D696-4805-8CD6-C010369942A5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9E02251-E58D-4976-A92D-9440A63BE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9D3E223-E404-4E43-8ADC-5FDBDC8346CD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23-E404-4E43-8ADC-5FDBDC8346CD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9D3E223-E404-4E43-8ADC-5FDBDC8346CD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23-E404-4E43-8ADC-5FDBDC8346CD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23-E404-4E43-8ADC-5FDBDC8346CD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9D3E223-E404-4E43-8ADC-5FDBDC8346CD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9D3E223-E404-4E43-8ADC-5FDBDC8346CD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23-E404-4E43-8ADC-5FDBDC8346CD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23-E404-4E43-8ADC-5FDBDC8346CD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23-E404-4E43-8ADC-5FDBDC8346CD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9D3E223-E404-4E43-8ADC-5FDBDC8346CD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D3E223-E404-4E43-8ADC-5FDBDC8346CD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28662" y="0"/>
            <a:ext cx="71438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en-US" sz="900" b="1" dirty="0">
              <a:solidFill>
                <a:srgbClr val="0070C0"/>
              </a:solidFill>
              <a:latin typeface="Algerian" pitchFamily="82" charset="0"/>
              <a:cs typeface="Calibri" panose="020F050202020403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b="1" dirty="0">
                <a:solidFill>
                  <a:srgbClr val="7030A0"/>
                </a:solidFill>
                <a:latin typeface="Algerian" pitchFamily="82" charset="0"/>
                <a:cs typeface="Calibri" panose="020F0502020204030204" pitchFamily="34" charset="0"/>
              </a:rPr>
              <a:t>COUNCIL of Education’s</a:t>
            </a:r>
            <a:br>
              <a:rPr lang="en-US" b="1" dirty="0">
                <a:solidFill>
                  <a:srgbClr val="0070C0"/>
                </a:solidFill>
                <a:latin typeface="Algerian" pitchFamily="82" charset="0"/>
                <a:cs typeface="Calibri" panose="020F0502020204030204" pitchFamily="34" charset="0"/>
              </a:rPr>
            </a:br>
            <a:r>
              <a:rPr lang="en-US" sz="2400" b="1" dirty="0" err="1">
                <a:solidFill>
                  <a:srgbClr val="0070C0"/>
                </a:solidFill>
                <a:latin typeface="Algerian" pitchFamily="82" charset="0"/>
                <a:cs typeface="Calibri" panose="020F0502020204030204" pitchFamily="34" charset="0"/>
              </a:rPr>
              <a:t>Deshbhakta</a:t>
            </a:r>
            <a:r>
              <a:rPr lang="en-US" sz="2400" b="1" dirty="0">
                <a:solidFill>
                  <a:srgbClr val="0070C0"/>
                </a:solidFill>
                <a:latin typeface="Algerian" pitchFamily="82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lgerian" pitchFamily="82" charset="0"/>
                <a:cs typeface="Calibri" panose="020F0502020204030204" pitchFamily="34" charset="0"/>
              </a:rPr>
              <a:t>Ratnappa</a:t>
            </a:r>
            <a:r>
              <a:rPr lang="en-US" sz="2400" b="1" dirty="0">
                <a:solidFill>
                  <a:srgbClr val="0070C0"/>
                </a:solidFill>
                <a:latin typeface="Algerian" pitchFamily="82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lgerian" pitchFamily="82" charset="0"/>
                <a:cs typeface="Calibri" panose="020F0502020204030204" pitchFamily="34" charset="0"/>
              </a:rPr>
              <a:t>Kumbhar</a:t>
            </a:r>
            <a:r>
              <a:rPr lang="en-US" sz="2400" b="1" dirty="0">
                <a:solidFill>
                  <a:srgbClr val="0070C0"/>
                </a:solidFill>
                <a:latin typeface="Algerian" pitchFamily="82" charset="0"/>
                <a:cs typeface="Calibri" panose="020F0502020204030204" pitchFamily="34" charset="0"/>
              </a:rPr>
              <a:t> College of Commerce, Kolhapur</a:t>
            </a:r>
            <a:endParaRPr lang="en-US" dirty="0">
              <a:solidFill>
                <a:srgbClr val="0070C0"/>
              </a:solidFill>
              <a:latin typeface="Algerian" pitchFamily="8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4282" y="2357430"/>
            <a:ext cx="871543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b="1" i="1" dirty="0">
                <a:solidFill>
                  <a:srgbClr val="002060"/>
                </a:solidFill>
                <a:latin typeface="Algerian" pitchFamily="82" charset="0"/>
                <a:cs typeface="Calibri" panose="020F0502020204030204" pitchFamily="34" charset="0"/>
              </a:rPr>
              <a:t>       </a:t>
            </a:r>
          </a:p>
          <a:p>
            <a:pPr lvl="0" algn="ctr">
              <a:spcBef>
                <a:spcPct val="0"/>
              </a:spcBef>
              <a:defRPr/>
            </a:pPr>
            <a:endParaRPr lang="en-IN" b="1" i="1" dirty="0">
              <a:solidFill>
                <a:srgbClr val="002060"/>
              </a:solidFill>
              <a:latin typeface="Algerian" pitchFamily="82" charset="0"/>
              <a:cs typeface="Calibri" panose="020F050202020403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IN" sz="2000" b="1" i="1" dirty="0">
                <a:solidFill>
                  <a:srgbClr val="7030A0"/>
                </a:solidFill>
                <a:latin typeface="Algerian" pitchFamily="82" charset="0"/>
                <a:cs typeface="Calibri" panose="020F0502020204030204" pitchFamily="34" charset="0"/>
              </a:rPr>
              <a:t>A Guest Lecture On</a:t>
            </a:r>
          </a:p>
          <a:p>
            <a:pPr lvl="0" algn="ctr">
              <a:spcBef>
                <a:spcPct val="0"/>
              </a:spcBef>
              <a:defRPr/>
            </a:pPr>
            <a:endParaRPr lang="en-IN" b="1" i="1" dirty="0">
              <a:solidFill>
                <a:srgbClr val="002060"/>
              </a:solidFill>
              <a:latin typeface="Algerian" pitchFamily="82" charset="0"/>
              <a:cs typeface="Calibri" panose="020F050202020403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IN" sz="3200" b="1" i="1" dirty="0">
                <a:solidFill>
                  <a:srgbClr val="FF0000"/>
                </a:solidFill>
                <a:latin typeface="Algerian" pitchFamily="82" charset="0"/>
                <a:cs typeface="Calibri" panose="020F0502020204030204" pitchFamily="34" charset="0"/>
              </a:rPr>
              <a:t>Awareness and career opportunities in share market</a:t>
            </a:r>
          </a:p>
          <a:p>
            <a:pPr lvl="0" algn="ctr">
              <a:spcBef>
                <a:spcPct val="0"/>
              </a:spcBef>
              <a:defRPr/>
            </a:pPr>
            <a:endParaRPr lang="en-US" sz="3200" b="1" dirty="0">
              <a:solidFill>
                <a:srgbClr val="FF0000"/>
              </a:solidFill>
              <a:latin typeface="Algerian" pitchFamily="82" charset="0"/>
              <a:cs typeface="Calibri" panose="020F0502020204030204" pitchFamily="34" charset="0"/>
            </a:endParaRP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03653" cy="642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48038" y="214290"/>
            <a:ext cx="11959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57158" y="1214422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en-IN" sz="1600" dirty="0">
              <a:solidFill>
                <a:srgbClr val="7030A0"/>
              </a:solidFill>
              <a:latin typeface="Arial Black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IN" sz="2400" dirty="0">
                <a:solidFill>
                  <a:srgbClr val="7030A0"/>
                </a:solidFill>
                <a:latin typeface="Arial Black" pitchFamily="34" charset="0"/>
                <a:cs typeface="Calibri" panose="020F0502020204030204" pitchFamily="34" charset="0"/>
              </a:rPr>
              <a:t> </a:t>
            </a:r>
            <a:r>
              <a:rPr lang="en-IN" sz="2800" dirty="0">
                <a:solidFill>
                  <a:srgbClr val="7030A0"/>
                </a:solidFill>
                <a:latin typeface="Arial Black" pitchFamily="34" charset="0"/>
                <a:cs typeface="Calibri" panose="020F0502020204030204" pitchFamily="34" charset="0"/>
              </a:rPr>
              <a:t>Department of BBA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IN" sz="2800" dirty="0">
                <a:solidFill>
                  <a:srgbClr val="C812B2"/>
                </a:solidFill>
                <a:latin typeface="Arial Black" pitchFamily="34" charset="0"/>
                <a:cs typeface="Calibri" panose="020F0502020204030204" pitchFamily="34" charset="0"/>
              </a:rPr>
              <a:t>organizes</a:t>
            </a:r>
          </a:p>
        </p:txBody>
      </p:sp>
      <p:sp>
        <p:nvSpPr>
          <p:cNvPr id="22530" name="AutoShape 2" descr="DRK College of Commerce Kolhapur: Fees, Admission 2021, Selection Criteria,  Placement, D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RK College of Commerce Kolhapur: Fees, Admission 2021, Selection Criteria,  Placement, D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RK College of Commerce Kolhapur: Fees, Admission 2021, Selection Criteria,  Placement, D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28662" y="4500570"/>
            <a:ext cx="70009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en-IN" sz="1600" b="1" dirty="0">
              <a:solidFill>
                <a:srgbClr val="0070C0"/>
              </a:solidFill>
              <a:latin typeface="Arial Black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IN" sz="2000" b="1" dirty="0">
                <a:solidFill>
                  <a:srgbClr val="C812B2"/>
                </a:solidFill>
                <a:latin typeface="Arial Black" pitchFamily="34" charset="0"/>
                <a:cs typeface="Calibri" panose="020F0502020204030204" pitchFamily="34" charset="0"/>
              </a:rPr>
              <a:t>  </a:t>
            </a:r>
            <a:r>
              <a:rPr lang="en-IN" sz="2400" b="1" dirty="0">
                <a:solidFill>
                  <a:srgbClr val="C812B2"/>
                </a:solidFill>
                <a:latin typeface="Times New Roman" pitchFamily="18" charset="0"/>
                <a:cs typeface="Times New Roman" pitchFamily="18" charset="0"/>
              </a:rPr>
              <a:t>Speaker         –   Mr. Shankar </a:t>
            </a:r>
            <a:r>
              <a:rPr lang="en-IN" sz="2400" b="1" dirty="0" err="1">
                <a:solidFill>
                  <a:srgbClr val="C812B2"/>
                </a:solidFill>
                <a:latin typeface="Times New Roman" pitchFamily="18" charset="0"/>
                <a:cs typeface="Times New Roman" pitchFamily="18" charset="0"/>
              </a:rPr>
              <a:t>Shirulkar</a:t>
            </a:r>
            <a:endParaRPr lang="en-IN" sz="2400" b="1" dirty="0">
              <a:solidFill>
                <a:srgbClr val="C812B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IN" sz="2400" b="1" dirty="0">
                <a:solidFill>
                  <a:srgbClr val="C812B2"/>
                </a:solidFill>
                <a:latin typeface="Times New Roman" pitchFamily="18" charset="0"/>
                <a:cs typeface="Times New Roman" pitchFamily="18" charset="0"/>
              </a:rPr>
              <a:t>President       –    Prin. Dr. V.A. </a:t>
            </a:r>
            <a:r>
              <a:rPr lang="en-IN" sz="2400" b="1" dirty="0" err="1">
                <a:solidFill>
                  <a:srgbClr val="C812B2"/>
                </a:solidFill>
                <a:latin typeface="Times New Roman" pitchFamily="18" charset="0"/>
                <a:cs typeface="Times New Roman" pitchFamily="18" charset="0"/>
              </a:rPr>
              <a:t>Patil</a:t>
            </a:r>
            <a:endParaRPr lang="en-US" sz="2400" b="1" dirty="0">
              <a:solidFill>
                <a:srgbClr val="C812B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57224" y="5572140"/>
            <a:ext cx="70009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en-IN" sz="1600" b="1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IN" b="1" dirty="0">
                <a:solidFill>
                  <a:srgbClr val="0070C0"/>
                </a:solidFill>
                <a:latin typeface="Arial Black" pitchFamily="34" charset="0"/>
                <a:cs typeface="Calibri" panose="020F0502020204030204" pitchFamily="34" charset="0"/>
              </a:rPr>
              <a:t>Coordinator</a:t>
            </a:r>
          </a:p>
          <a:p>
            <a:pPr lvl="0" algn="ctr">
              <a:spcBef>
                <a:spcPct val="0"/>
              </a:spcBef>
              <a:defRPr/>
            </a:pPr>
            <a:endParaRPr lang="en-IN" sz="1600" b="1" dirty="0">
              <a:solidFill>
                <a:srgbClr val="0070C0"/>
              </a:solidFill>
              <a:latin typeface="Arial Black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IN" sz="2000" b="1" dirty="0">
                <a:solidFill>
                  <a:srgbClr val="0070C0"/>
                </a:solidFill>
                <a:latin typeface="Arial Black" pitchFamily="34" charset="0"/>
                <a:cs typeface="Calibri" panose="020F0502020204030204" pitchFamily="34" charset="0"/>
              </a:rPr>
              <a:t>Asst. Prof. Mrs. S.S. </a:t>
            </a:r>
            <a:r>
              <a:rPr lang="en-IN" sz="2000" b="1" dirty="0" err="1">
                <a:solidFill>
                  <a:srgbClr val="0070C0"/>
                </a:solidFill>
                <a:latin typeface="Arial Black" pitchFamily="34" charset="0"/>
                <a:cs typeface="Calibri" panose="020F0502020204030204" pitchFamily="34" charset="0"/>
              </a:rPr>
              <a:t>Benade</a:t>
            </a:r>
            <a:endParaRPr lang="en-IN" sz="2000" b="1" dirty="0">
              <a:solidFill>
                <a:srgbClr val="0070C0"/>
              </a:solidFill>
              <a:latin typeface="Arial Black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</TotalTime>
  <Words>59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Algerian</vt:lpstr>
      <vt:lpstr>Arial Black</vt:lpstr>
      <vt:lpstr>Calibri</vt:lpstr>
      <vt:lpstr>Times New Roman</vt:lpstr>
      <vt:lpstr>Tw Cen MT</vt:lpstr>
      <vt:lpstr>Wingdings</vt:lpstr>
      <vt:lpstr>Wingdings 2</vt:lpstr>
      <vt:lpstr>Median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LAW</dc:title>
  <dc:creator>jadha</dc:creator>
  <cp:lastModifiedBy>priyanka surve</cp:lastModifiedBy>
  <cp:revision>359</cp:revision>
  <dcterms:created xsi:type="dcterms:W3CDTF">2021-03-18T10:59:09Z</dcterms:created>
  <dcterms:modified xsi:type="dcterms:W3CDTF">2021-12-17T07:52:24Z</dcterms:modified>
</cp:coreProperties>
</file>